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002" r:id="rId3"/>
    <p:sldId id="2058" r:id="rId4"/>
    <p:sldId id="1669" r:id="rId5"/>
    <p:sldId id="1963" r:id="rId6"/>
    <p:sldId id="2004" r:id="rId7"/>
    <p:sldId id="2005" r:id="rId8"/>
    <p:sldId id="2059" r:id="rId9"/>
    <p:sldId id="2006" r:id="rId10"/>
    <p:sldId id="2008" r:id="rId11"/>
    <p:sldId id="2009" r:id="rId12"/>
    <p:sldId id="2010" r:id="rId13"/>
    <p:sldId id="2011" r:id="rId14"/>
    <p:sldId id="2013" r:id="rId15"/>
    <p:sldId id="2045" r:id="rId16"/>
    <p:sldId id="2046" r:id="rId17"/>
    <p:sldId id="2047" r:id="rId18"/>
    <p:sldId id="2048" r:id="rId19"/>
    <p:sldId id="2014" r:id="rId20"/>
    <p:sldId id="2049" r:id="rId21"/>
    <p:sldId id="2050" r:id="rId22"/>
    <p:sldId id="2051" r:id="rId23"/>
    <p:sldId id="2052" r:id="rId24"/>
    <p:sldId id="2053" r:id="rId25"/>
    <p:sldId id="2060" r:id="rId26"/>
    <p:sldId id="2023" r:id="rId27"/>
    <p:sldId id="2024" r:id="rId28"/>
    <p:sldId id="2025" r:id="rId29"/>
    <p:sldId id="2054" r:id="rId30"/>
    <p:sldId id="2027" r:id="rId31"/>
    <p:sldId id="2028" r:id="rId32"/>
    <p:sldId id="2029" r:id="rId33"/>
    <p:sldId id="2030" r:id="rId34"/>
    <p:sldId id="2061" r:id="rId35"/>
    <p:sldId id="2026" r:id="rId36"/>
    <p:sldId id="2032" r:id="rId37"/>
    <p:sldId id="2033" r:id="rId38"/>
    <p:sldId id="2034" r:id="rId39"/>
    <p:sldId id="2035" r:id="rId40"/>
    <p:sldId id="2062" r:id="rId41"/>
    <p:sldId id="2037" r:id="rId42"/>
    <p:sldId id="2038" r:id="rId43"/>
    <p:sldId id="2039" r:id="rId44"/>
    <p:sldId id="2040" r:id="rId45"/>
    <p:sldId id="2041" r:id="rId46"/>
    <p:sldId id="2042" r:id="rId47"/>
    <p:sldId id="2043" r:id="rId48"/>
    <p:sldId id="2063" r:id="rId49"/>
    <p:sldId id="2056" r:id="rId50"/>
    <p:sldId id="2065" r:id="rId51"/>
    <p:sldId id="2066" r:id="rId52"/>
    <p:sldId id="2067" r:id="rId53"/>
    <p:sldId id="2068" r:id="rId54"/>
    <p:sldId id="2069" r:id="rId55"/>
    <p:sldId id="2064" r:id="rId56"/>
    <p:sldId id="2070" r:id="rId57"/>
    <p:sldId id="2057" r:id="rId58"/>
    <p:sldId id="2044" r:id="rId59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DD5"/>
    <a:srgbClr val="FFD1E1"/>
    <a:srgbClr val="8CE3B9"/>
    <a:srgbClr val="FFDD68"/>
    <a:srgbClr val="58E2FE"/>
    <a:srgbClr val="FE5391"/>
    <a:srgbClr val="00CC00"/>
    <a:srgbClr val="0000FF"/>
    <a:srgbClr val="191919"/>
    <a:srgbClr val="A1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1127" autoAdjust="0"/>
  </p:normalViewPr>
  <p:slideViewPr>
    <p:cSldViewPr>
      <p:cViewPr varScale="1">
        <p:scale>
          <a:sx n="79" d="100"/>
          <a:sy n="79" d="100"/>
        </p:scale>
        <p:origin x="200" y="5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</a:pPr>
            <a:fld id="{019D14C9-67A3-4E06-8FF2-8AF84E33B8AB}" type="slidenum">
              <a:rPr lang="ja-JP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-3626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 smtClean="0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 smtClean="0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C0D00CEF-7968-43CA-9839-154D3392BD5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zap.work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XzrPmgGbfn?fbclid=IwAR2czyCOfYd0qjlg1kW7D6Dmo6EO8RR0sgeeKKVQWBMNsbFuGqeZMJ3d8d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ctrTitle"/>
          </p:nvPr>
        </p:nvSpPr>
        <p:spPr>
          <a:xfrm>
            <a:off x="285750" y="2492896"/>
            <a:ext cx="8643938" cy="863600"/>
          </a:xfrm>
        </p:spPr>
        <p:txBody>
          <a:bodyPr/>
          <a:lstStyle/>
          <a:p>
            <a:r>
              <a:rPr lang="en" altLang="ja-JP" b="0" dirty="0"/>
              <a:t>Unity</a:t>
            </a:r>
            <a:r>
              <a:rPr lang="ja-JP" altLang="en-US" b="0"/>
              <a:t>で始めよう</a:t>
            </a:r>
            <a:r>
              <a:rPr lang="en" altLang="ja-JP" b="0" dirty="0" err="1"/>
              <a:t>WebAR</a:t>
            </a:r>
            <a:endParaRPr lang="en" altLang="ja-JP" b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4FCA02-DB52-A24E-AA05-AA74F9AFFECA}"/>
              </a:ext>
            </a:extLst>
          </p:cNvPr>
          <p:cNvSpPr txBox="1">
            <a:spLocks/>
          </p:cNvSpPr>
          <p:nvPr/>
        </p:nvSpPr>
        <p:spPr bwMode="gray">
          <a:xfrm>
            <a:off x="362986" y="3445408"/>
            <a:ext cx="864393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4000" b="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lang="en-US" altLang="ja-JP" sz="4000" b="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DE8E06-87AB-FB4D-9FB4-2B1EDF7C9C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00655"/>
            <a:ext cx="2155143" cy="74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40" y="1340768"/>
            <a:ext cx="7178986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423617" y="5517232"/>
            <a:ext cx="3148384" cy="504056"/>
          </a:xfrm>
          <a:prstGeom prst="borderCallout1">
            <a:avLst>
              <a:gd name="adj1" fmla="val 3361"/>
              <a:gd name="adj2" fmla="val 28992"/>
              <a:gd name="adj3" fmla="val -166752"/>
              <a:gd name="adj4" fmla="val 1629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インストーラーを実行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24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2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同意する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0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8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7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完了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4000" dirty="0"/>
              <a:t>Unity Hub</a:t>
            </a:r>
            <a:r>
              <a:rPr lang="ja-JP" altLang="en-US" sz="4000"/>
              <a:t>を起動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1114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39552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8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278092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9852"/>
              <a:gd name="adj4" fmla="val 210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0556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A3A8DF-6F64-4DDF-86AD-A2971F33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6480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ブラウザが立ち上がるので手順に従ってログイン</a:t>
            </a:r>
          </a:p>
        </p:txBody>
      </p:sp>
    </p:spTree>
    <p:extLst>
      <p:ext uri="{BB962C8B-B14F-4D97-AF65-F5344CB8AC3E}">
        <p14:creationId xmlns:p14="http://schemas.microsoft.com/office/powerpoint/2010/main" val="23711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3537632"/>
            <a:ext cx="4202360" cy="504056"/>
          </a:xfrm>
          <a:prstGeom prst="borderCallout1">
            <a:avLst>
              <a:gd name="adj1" fmla="val -3895"/>
              <a:gd name="adj2" fmla="val 36807"/>
              <a:gd name="adj3" fmla="val -359741"/>
              <a:gd name="adj4" fmla="val -536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アイコンが切り替わっていれば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090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139952" y="3068960"/>
            <a:ext cx="4320480" cy="504056"/>
          </a:xfrm>
          <a:prstGeom prst="borderCallout1">
            <a:avLst>
              <a:gd name="adj1" fmla="val -3895"/>
              <a:gd name="adj2" fmla="val 77905"/>
              <a:gd name="adj3" fmla="val -288278"/>
              <a:gd name="adj4" fmla="val 9068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または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Manage license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1691680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75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68193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267744" y="4005064"/>
            <a:ext cx="2808312" cy="504056"/>
          </a:xfrm>
          <a:prstGeom prst="borderCallout1">
            <a:avLst>
              <a:gd name="adj1" fmla="val -2062"/>
              <a:gd name="adj2" fmla="val 5562"/>
              <a:gd name="adj3" fmla="val -152679"/>
              <a:gd name="adj4" fmla="val -1030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Licenses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9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4139952" y="4941168"/>
            <a:ext cx="3168352" cy="504056"/>
          </a:xfrm>
          <a:prstGeom prst="borderCallout1">
            <a:avLst>
              <a:gd name="adj1" fmla="val -3895"/>
              <a:gd name="adj2" fmla="val 52594"/>
              <a:gd name="adj3" fmla="val -110534"/>
              <a:gd name="adj4" fmla="val 4265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License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829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987824" y="5445224"/>
            <a:ext cx="5137869" cy="792088"/>
          </a:xfrm>
          <a:prstGeom prst="borderCallout1">
            <a:avLst>
              <a:gd name="adj1" fmla="val -3895"/>
              <a:gd name="adj2" fmla="val 52594"/>
              <a:gd name="adj3" fmla="val -90711"/>
              <a:gd name="adj4" fmla="val 4570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ライセンスを選択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:Get a free personal license)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076056" y="4221088"/>
            <a:ext cx="2016224" cy="504056"/>
          </a:xfrm>
          <a:prstGeom prst="borderCallout1">
            <a:avLst>
              <a:gd name="adj1" fmla="val 98720"/>
              <a:gd name="adj2" fmla="val 28773"/>
              <a:gd name="adj3" fmla="val 188148"/>
              <a:gd name="adj4" fmla="val 1362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09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6228184" y="2132856"/>
            <a:ext cx="1440160" cy="504056"/>
          </a:xfrm>
          <a:prstGeom prst="borderCallout1">
            <a:avLst>
              <a:gd name="adj1" fmla="val 3435"/>
              <a:gd name="adj2" fmla="val 80080"/>
              <a:gd name="adj3" fmla="val -92211"/>
              <a:gd name="adj4" fmla="val 9287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閉じる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5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</a:t>
            </a:r>
            <a:r>
              <a:rPr lang="ja-JP" altLang="en-US" sz="2800" dirty="0">
                <a:solidFill>
                  <a:srgbClr val="C00000"/>
                </a:solidFill>
              </a:rPr>
              <a:t>の</a:t>
            </a:r>
            <a:r>
              <a:rPr lang="ja-JP" altLang="en-US" sz="2800">
                <a:solidFill>
                  <a:srgbClr val="C00000"/>
                </a:solidFill>
              </a:rPr>
              <a:t>インストール </a:t>
            </a:r>
            <a:r>
              <a:rPr lang="en-US" altLang="ja-JP" sz="2800" dirty="0">
                <a:solidFill>
                  <a:srgbClr val="C00000"/>
                </a:solidFill>
              </a:rPr>
              <a:t>(2021.3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指定</a:t>
            </a:r>
            <a:r>
              <a:rPr lang="en-US" altLang="ja-JP" sz="2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885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7" cy="5112285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403648" y="3176972"/>
            <a:ext cx="2016224" cy="504056"/>
          </a:xfrm>
          <a:prstGeom prst="borderCallout1">
            <a:avLst>
              <a:gd name="adj1" fmla="val -2137"/>
              <a:gd name="adj2" fmla="val -138"/>
              <a:gd name="adj3" fmla="val -70332"/>
              <a:gd name="adj4" fmla="val -185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Installs</a:t>
            </a:r>
          </a:p>
        </p:txBody>
      </p:sp>
    </p:spTree>
    <p:extLst>
      <p:ext uri="{BB962C8B-B14F-4D97-AF65-F5344CB8AC3E}">
        <p14:creationId xmlns:p14="http://schemas.microsoft.com/office/powerpoint/2010/main" val="3306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419503" y="2564904"/>
            <a:ext cx="2448272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Editor</a:t>
            </a:r>
          </a:p>
        </p:txBody>
      </p:sp>
    </p:spTree>
    <p:extLst>
      <p:ext uri="{BB962C8B-B14F-4D97-AF65-F5344CB8AC3E}">
        <p14:creationId xmlns:p14="http://schemas.microsoft.com/office/powerpoint/2010/main" val="2264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259632" y="5625104"/>
            <a:ext cx="4968552" cy="828232"/>
          </a:xfrm>
          <a:prstGeom prst="borderCallout1">
            <a:avLst>
              <a:gd name="adj1" fmla="val -1927"/>
              <a:gd name="adj2" fmla="val 50435"/>
              <a:gd name="adj3" fmla="val -276572"/>
              <a:gd name="adj4" fmla="val 3046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Unity2021.3.x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の最新版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2022/08/12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現在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Unity2021.3.8f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9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4834731" y="4653136"/>
            <a:ext cx="1728192" cy="468192"/>
          </a:xfrm>
          <a:prstGeom prst="borderCallout1">
            <a:avLst>
              <a:gd name="adj1" fmla="val 5873"/>
              <a:gd name="adj2" fmla="val 71485"/>
              <a:gd name="adj3" fmla="val -280371"/>
              <a:gd name="adj4" fmla="val 11303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0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2916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627784" y="3774231"/>
            <a:ext cx="5400600" cy="504056"/>
          </a:xfrm>
          <a:prstGeom prst="borderCallout1">
            <a:avLst>
              <a:gd name="adj1" fmla="val 99562"/>
              <a:gd name="adj2" fmla="val 260"/>
              <a:gd name="adj3" fmla="val 210026"/>
              <a:gd name="adj4" fmla="val -1137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のチェックをオン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5508104" y="4725144"/>
            <a:ext cx="1728192" cy="504056"/>
          </a:xfrm>
          <a:prstGeom prst="borderCallout1">
            <a:avLst>
              <a:gd name="adj1" fmla="val 96813"/>
              <a:gd name="adj2" fmla="val 73171"/>
              <a:gd name="adj3" fmla="val 174294"/>
              <a:gd name="adj4" fmla="val 8945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1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6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699792" y="3262880"/>
            <a:ext cx="3366091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インストール終了まで待つ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2" y="1232897"/>
            <a:ext cx="8351993" cy="5112282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915816" y="3933056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1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Unity2021.3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インストール済みの人向け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304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7452320" y="3429000"/>
            <a:ext cx="1152128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8B980885-0677-4A6B-8889-F350D354B5D7}"/>
              </a:ext>
            </a:extLst>
          </p:cNvPr>
          <p:cNvSpPr/>
          <p:nvPr/>
        </p:nvSpPr>
        <p:spPr>
          <a:xfrm>
            <a:off x="2051720" y="1844824"/>
            <a:ext cx="2088232" cy="504056"/>
          </a:xfrm>
          <a:prstGeom prst="borderCallout1">
            <a:avLst>
              <a:gd name="adj1" fmla="val 96126"/>
              <a:gd name="adj2" fmla="val 48220"/>
              <a:gd name="adj3" fmla="val 193764"/>
              <a:gd name="adj4" fmla="val 652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2021.3.8f</a:t>
            </a:r>
          </a:p>
        </p:txBody>
      </p:sp>
    </p:spTree>
    <p:extLst>
      <p:ext uri="{BB962C8B-B14F-4D97-AF65-F5344CB8AC3E}">
        <p14:creationId xmlns:p14="http://schemas.microsoft.com/office/powerpoint/2010/main" val="116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84168" y="2060848"/>
            <a:ext cx="2512045" cy="504056"/>
          </a:xfrm>
          <a:prstGeom prst="borderCallout1">
            <a:avLst>
              <a:gd name="adj1" fmla="val 99562"/>
              <a:gd name="adj2" fmla="val 17928"/>
              <a:gd name="adj3" fmla="val 206264"/>
              <a:gd name="adj4" fmla="val 863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modules</a:t>
            </a:r>
          </a:p>
        </p:txBody>
      </p:sp>
    </p:spTree>
    <p:extLst>
      <p:ext uri="{BB962C8B-B14F-4D97-AF65-F5344CB8AC3E}">
        <p14:creationId xmlns:p14="http://schemas.microsoft.com/office/powerpoint/2010/main" val="10159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555776" y="3068960"/>
            <a:ext cx="3456384" cy="504056"/>
          </a:xfrm>
          <a:prstGeom prst="borderCallout1">
            <a:avLst>
              <a:gd name="adj1" fmla="val 105059"/>
              <a:gd name="adj2" fmla="val -2525"/>
              <a:gd name="adj3" fmla="val 155054"/>
              <a:gd name="adj4" fmla="val -1919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</a:p>
        </p:txBody>
      </p:sp>
    </p:spTree>
    <p:extLst>
      <p:ext uri="{BB962C8B-B14F-4D97-AF65-F5344CB8AC3E}">
        <p14:creationId xmlns:p14="http://schemas.microsoft.com/office/powerpoint/2010/main" val="1511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12160" y="4725144"/>
            <a:ext cx="1152128" cy="504056"/>
          </a:xfrm>
          <a:prstGeom prst="borderCallout1">
            <a:avLst>
              <a:gd name="adj1" fmla="val 102310"/>
              <a:gd name="adj2" fmla="val 61208"/>
              <a:gd name="adj3" fmla="val 179792"/>
              <a:gd name="adj4" fmla="val 878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205809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58C2E87A-F1CF-D6F7-53C1-EAE911C2A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CD4D4BD0-804A-584D-9A82-34147F32EB5D}"/>
              </a:ext>
            </a:extLst>
          </p:cNvPr>
          <p:cNvSpPr/>
          <p:nvPr/>
        </p:nvSpPr>
        <p:spPr>
          <a:xfrm>
            <a:off x="2915816" y="3933056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https://unity3d.com/jp/get-unity/download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 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3556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ZapWorks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https://zap.works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4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468427"/>
            <a:ext cx="8726108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804248" y="2348880"/>
            <a:ext cx="1872208" cy="504056"/>
          </a:xfrm>
          <a:prstGeom prst="borderCallout1">
            <a:avLst>
              <a:gd name="adj1" fmla="val 1635"/>
              <a:gd name="adj2" fmla="val 67602"/>
              <a:gd name="adj3" fmla="val -79855"/>
              <a:gd name="adj4" fmla="val 7856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Free trial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0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1" y="1622937"/>
            <a:ext cx="8726106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3923928" y="1143289"/>
            <a:ext cx="2664296" cy="504056"/>
          </a:xfrm>
          <a:prstGeom prst="borderCallout1">
            <a:avLst>
              <a:gd name="adj1" fmla="val 103334"/>
              <a:gd name="adj2" fmla="val 23201"/>
              <a:gd name="adj3" fmla="val 288459"/>
              <a:gd name="adj4" fmla="val -640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ログイン方法を選ぶ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508104" y="1844824"/>
            <a:ext cx="2304256" cy="504056"/>
          </a:xfrm>
          <a:prstGeom prst="borderCallout1">
            <a:avLst>
              <a:gd name="adj1" fmla="val 106083"/>
              <a:gd name="adj2" fmla="val 21641"/>
              <a:gd name="adj3" fmla="val 184012"/>
              <a:gd name="adj4" fmla="val 2740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Hobby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を選択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2B1F3CD-D22B-794A-AFCB-189FE772206C}"/>
              </a:ext>
            </a:extLst>
          </p:cNvPr>
          <p:cNvSpPr/>
          <p:nvPr/>
        </p:nvSpPr>
        <p:spPr>
          <a:xfrm>
            <a:off x="2530475" y="3717032"/>
            <a:ext cx="2304256" cy="504056"/>
          </a:xfrm>
          <a:prstGeom prst="borderCallout1">
            <a:avLst>
              <a:gd name="adj1" fmla="val -1113"/>
              <a:gd name="adj2" fmla="val 12622"/>
              <a:gd name="adj3" fmla="val -82603"/>
              <a:gd name="adj4" fmla="val 2078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チェックを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7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572000" y="5085184"/>
            <a:ext cx="3168352" cy="504056"/>
          </a:xfrm>
          <a:prstGeom prst="borderCallout1">
            <a:avLst>
              <a:gd name="adj1" fmla="val -1113"/>
              <a:gd name="adj2" fmla="val 27435"/>
              <a:gd name="adj3" fmla="val -99095"/>
              <a:gd name="adj4" fmla="val 431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Create workspace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00243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https://github.com/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33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85926"/>
            <a:ext cx="8726108" cy="5211426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416024" y="1133898"/>
            <a:ext cx="2016224" cy="504056"/>
          </a:xfrm>
          <a:prstGeom prst="borderCallout1">
            <a:avLst>
              <a:gd name="adj1" fmla="val 103334"/>
              <a:gd name="adj2" fmla="val 73786"/>
              <a:gd name="adj3" fmla="val 184012"/>
              <a:gd name="adj4" fmla="val 9436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1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9" y="89275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2600" dirty="0"/>
              <a:t>Sign up</a:t>
            </a:r>
            <a:r>
              <a:rPr lang="ja-JP" altLang="en-US" sz="2600"/>
              <a:t>から必要な情報を入力してアカウントを作ってください</a:t>
            </a:r>
            <a:endParaRPr lang="en-US" altLang="ja-JP" sz="26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9" y="1484784"/>
            <a:ext cx="7812360" cy="5092868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5724128" y="2451215"/>
            <a:ext cx="1656184" cy="504056"/>
          </a:xfrm>
          <a:prstGeom prst="borderCallout1">
            <a:avLst>
              <a:gd name="adj1" fmla="val 5818"/>
              <a:gd name="adj2" fmla="val 66287"/>
              <a:gd name="adj3" fmla="val -152514"/>
              <a:gd name="adj4" fmla="val 9175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2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>
                <a:solidFill>
                  <a:srgbClr val="C00000"/>
                </a:solidFill>
              </a:rPr>
              <a:t>GitHubDesktop</a:t>
            </a:r>
            <a:r>
              <a:rPr lang="ja-JP" altLang="en-US" sz="2800">
                <a:solidFill>
                  <a:srgbClr val="C00000"/>
                </a:solidFill>
              </a:rPr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294653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https://desktop.github.com</a:t>
            </a: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31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8" y="892758"/>
            <a:ext cx="8650959" cy="124009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600"/>
              <a:t>ダウンロード</a:t>
            </a:r>
            <a:r>
              <a:rPr lang="en-US" altLang="ja-JP" sz="2600" dirty="0"/>
              <a:t>&amp;</a:t>
            </a:r>
            <a:r>
              <a:rPr lang="ja-JP" altLang="en-US" sz="2600"/>
              <a:t>インストール後、アプリを起動してログインしてください</a:t>
            </a:r>
            <a:endParaRPr lang="en-US" altLang="ja-JP" sz="2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49" y="1484784"/>
            <a:ext cx="7812360" cy="5092867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4006639" y="3779189"/>
            <a:ext cx="1656184" cy="504056"/>
          </a:xfrm>
          <a:prstGeom prst="borderCallout1">
            <a:avLst>
              <a:gd name="adj1" fmla="val 95208"/>
              <a:gd name="adj2" fmla="val 35081"/>
              <a:gd name="adj3" fmla="val 212932"/>
              <a:gd name="adj4" fmla="val 237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62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その他設定</a:t>
            </a:r>
            <a:endParaRPr lang="en-US" altLang="ja-JP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90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 for Windows</a:t>
            </a:r>
            <a:r>
              <a:rPr lang="ja-JP" altLang="en-US"/>
              <a:t>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95" y="1988840"/>
            <a:ext cx="8229600" cy="319987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Git for Windows</a:t>
            </a:r>
            <a:r>
              <a:rPr kumimoji="1" lang="ja-JP" altLang="en-US" dirty="0"/>
              <a:t>をインストール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https://gitforwindows.org/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※Windows</a:t>
            </a:r>
            <a:r>
              <a:rPr lang="ja-JP" altLang="en-US"/>
              <a:t>ユーザーのみ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各項目ともデフォルトのままで</a:t>
            </a:r>
            <a:r>
              <a:rPr lang="en-US" altLang="ja-JP" dirty="0"/>
              <a:t>OK</a:t>
            </a:r>
          </a:p>
          <a:p>
            <a:pPr marL="0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 dirty="0"/>
              <a:t>終わったら</a:t>
            </a:r>
            <a:r>
              <a:rPr lang="en-US" altLang="ja-JP" dirty="0"/>
              <a:t>Windows</a:t>
            </a:r>
            <a:r>
              <a:rPr lang="ja-JP" altLang="en-US"/>
              <a:t>を再起動</a:t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62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Xcode</a:t>
            </a:r>
            <a:r>
              <a:rPr lang="ja-JP" altLang="en-US"/>
              <a:t>をインストール</a:t>
            </a:r>
            <a:r>
              <a:rPr lang="en-US" altLang="ja-JP" dirty="0"/>
              <a:t> (Mac</a:t>
            </a:r>
            <a:r>
              <a:rPr lang="ja-JP" altLang="en-US"/>
              <a:t>のみ</a:t>
            </a:r>
            <a:r>
              <a:rPr lang="en-US" altLang="ja-JP"/>
              <a:t>)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26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AppStore</a:t>
            </a:r>
            <a:r>
              <a:rPr kumimoji="1" lang="ja-JP" altLang="en-US"/>
              <a:t>で</a:t>
            </a:r>
            <a:r>
              <a:rPr kumimoji="1" lang="en-US" altLang="ja-JP" dirty="0" err="1"/>
              <a:t>xcode</a:t>
            </a:r>
            <a:r>
              <a:rPr kumimoji="1" lang="ja-JP" altLang="en-US"/>
              <a:t>と検索してインストール</a:t>
            </a:r>
            <a:br>
              <a:rPr kumimoji="1" lang="en-US" altLang="ja-JP" dirty="0"/>
            </a:br>
            <a:r>
              <a:rPr kumimoji="1" lang="en-US" altLang="ja-JP" sz="2000" dirty="0"/>
              <a:t>※</a:t>
            </a:r>
            <a:r>
              <a:rPr kumimoji="1" lang="ja-JP" altLang="en-US" sz="2000"/>
              <a:t>万が一容量的にインストールが厳しい方はやらなくて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  <p:pic>
        <p:nvPicPr>
          <p:cNvPr id="5" name="図 4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1FEE56B3-C318-A943-AE00-6A8019B7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7668344" cy="46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準備完了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ご質問・ご相談は</a:t>
            </a:r>
            <a:r>
              <a:rPr lang="en-US" altLang="ja-JP" sz="4000" dirty="0"/>
              <a:t>Discord</a:t>
            </a:r>
            <a:r>
              <a:rPr lang="ja-JP" altLang="en-US" sz="4000"/>
              <a:t>で！</a:t>
            </a:r>
            <a:br>
              <a:rPr lang="en-US" altLang="ja-JP" sz="4000" dirty="0"/>
            </a:br>
            <a:r>
              <a:rPr lang="en" altLang="ja-JP" u="sng" dirty="0">
                <a:hlinkClick r:id="rId2"/>
              </a:rPr>
              <a:t>https://discord.gg/XzrPmgGbfn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1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40768"/>
            <a:ext cx="8726108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724128" y="5006928"/>
            <a:ext cx="2880320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ID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8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サイトの案内に従って登録してください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7283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 Hub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3646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998" y="1340768"/>
            <a:ext cx="8444871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736948" y="4725144"/>
            <a:ext cx="3411115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4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31140</TotalTime>
  <Words>914</Words>
  <Application>Microsoft Macintosh PowerPoint</Application>
  <PresentationFormat>画面に合わせる (4:3)</PresentationFormat>
  <Paragraphs>190</Paragraphs>
  <Slides>58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2" baseType="lpstr">
      <vt:lpstr>Meiryo UI</vt:lpstr>
      <vt:lpstr>Arial</vt:lpstr>
      <vt:lpstr>Calibri</vt:lpstr>
      <vt:lpstr>cool9-s-1</vt:lpstr>
      <vt:lpstr>Unityで始めようWebAR</vt:lpstr>
      <vt:lpstr>準備事項</vt:lpstr>
      <vt:lpstr>準備事項</vt:lpstr>
      <vt:lpstr>Unityのウェブサイトにアクセス</vt:lpstr>
      <vt:lpstr>Unityのアカウント作成</vt:lpstr>
      <vt:lpstr>Unityのアカウント作成</vt:lpstr>
      <vt:lpstr>Unityのアカウント作成</vt:lpstr>
      <vt:lpstr>準備事項</vt:lpstr>
      <vt:lpstr>Unity Hubのダウンロード</vt:lpstr>
      <vt:lpstr>Unity Hubのインストール</vt:lpstr>
      <vt:lpstr>Unity Hubのインストール</vt:lpstr>
      <vt:lpstr>Unity Hubのインストール</vt:lpstr>
      <vt:lpstr>Unity Hubのインストール</vt:lpstr>
      <vt:lpstr>Unityのアカウント設定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準備事項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準備事項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準備事項</vt:lpstr>
      <vt:lpstr>ZapWorksのウェブサイトにアクセス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準備事項</vt:lpstr>
      <vt:lpstr>GitHubのアカウント作成</vt:lpstr>
      <vt:lpstr>GitHubのアカウント作成</vt:lpstr>
      <vt:lpstr>準備事項</vt:lpstr>
      <vt:lpstr>GitHubのアカウント作成</vt:lpstr>
      <vt:lpstr>GitHubのアカウント作成</vt:lpstr>
      <vt:lpstr>準備事項</vt:lpstr>
      <vt:lpstr>Git for Windowsインストール</vt:lpstr>
      <vt:lpstr>Xcodeをインストール (Macのみ)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Yoshinaga</dc:creator>
  <cp:lastModifiedBy>Takashi Yoshinaga</cp:lastModifiedBy>
  <cp:revision>4812</cp:revision>
  <cp:lastPrinted>2020-09-18T13:31:57Z</cp:lastPrinted>
  <dcterms:created xsi:type="dcterms:W3CDTF">2008-04-27T22:06:51Z</dcterms:created>
  <dcterms:modified xsi:type="dcterms:W3CDTF">2022-08-12T08:03:10Z</dcterms:modified>
</cp:coreProperties>
</file>